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8" r:id="rId2"/>
    <p:sldId id="256" r:id="rId3"/>
    <p:sldId id="260" r:id="rId4"/>
    <p:sldId id="259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550FB-38BF-4DDC-86AC-2CB87C98DEDF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30ABE7-D25A-43D2-B283-959269A1D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432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30ABE7-D25A-43D2-B283-959269A1D9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918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1F327F-2CCD-4347-89D7-61476B3F1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30693EA-9184-4E89-8BC1-7973773DD5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437448-0AA2-4AF6-B78E-5FB5BDAE8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CFAACB-0F83-426A-A66E-A536D99DD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D470E6-E9D3-45BA-981B-179F1FCF8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843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DA350D-4C0A-494E-9CC7-57F2FB70C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9D4D9C-7512-4203-89B3-2899A03EBA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7CDDBF-FDEB-49EC-A2B3-5BF36F997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6CB4FE-D478-402C-A16C-C6EF90D66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449F4B-261D-447D-B40C-56E49CDC8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08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9A760F1-8FEF-43BE-BFB7-5154A51D5F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1FAD053-8B3D-4AC2-AD3D-B7549988B0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4DD53B-4B83-4E90-9F35-DE27272E2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EA712A-F4A1-4849-AABC-76CCFBE78B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F2AE32-D616-4D2D-98C5-E9563B5BA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339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9CD236-4D49-43B2-AFDD-0D16DCECA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2D15FE-C532-46B8-BBA7-1F2E617DE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87416F-0166-4453-AC98-D2543EB68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9B49BA-86FC-48FA-81EC-7A0D5F9D3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CA85E5-A84B-437D-882B-BD0F351E3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343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276533-A0EB-4A28-B54A-D0E5E2BC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612BFD9-0902-4245-B6A8-6BDA421EB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155140-28D9-4CE1-BC92-32EB252F6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F5EA27-5603-4B8D-969E-87F1F0B84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BD9648-C4A8-4286-BD4A-4D9E089A2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1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77235F-F7C4-4F4D-9835-85288AF28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246C73-6FC9-4B08-8840-908E5D6545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4DD8994-4CB2-4947-8D16-0BA42756C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959FB1-C321-466E-87CC-F6C6C1916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F31206B-3341-47FB-A932-29297165A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F81DA8-2399-4FB9-A178-DE99CB3C6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96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F07596-6359-4FDF-8E11-389A28C26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C57F4C-25A9-4B99-B4B2-73C25E2961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EB287FE-9AB6-404F-B234-D4ACFB470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6D9B3B3-49C1-4326-9D99-BE4081BE26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4D1DDBE-EE15-4C59-AEE4-261E06A3D7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447D34C-38C4-48FF-B0F0-E7E34C34E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C189AD7-DD1A-4DDC-89EE-814881477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DA0E16F-9847-459F-A87B-108E3F63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228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126F40-A2F9-4EE6-85D6-FEDF8ACE0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0C4DC93-1642-4138-9E5C-050EDAB7A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2820030-AB3C-40B0-A3F8-AE56BD82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C5E6943-2F8B-46F0-A0D6-1E4CB541B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49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07AD2E5-9509-4355-B2D9-F77B52A70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0B36D24-621A-4DF3-A962-5466D1309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13E6E56-4683-4DB7-8546-3260ED64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851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AF6E4D-154C-4E0F-A86B-3BD1C8C13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B8B527-8A91-4F85-8DC1-88B71390C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7ED070-56FC-4C00-87F8-DD8C42D9F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6BA24B-3757-4812-BFD8-EBA38B6AD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327634-CF25-4432-99BF-B0A3B91D3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C5F18D-D4DC-4822-9CCB-6F9334B9C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45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D85138-4BFC-44F5-AD12-73719E460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5EA508B-36A1-4213-BA7C-3641FBD8DA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4FB857B-4DD5-41E2-922E-9EBC28809E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704F21C-9CB3-462F-861A-84069D8A8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6CBC83-6B2F-47DA-A666-06337611B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FE61FE-26B7-45D7-9786-661B5FF8F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04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A06C117-4FB7-4612-884B-F071B0D4F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FC17812-E5B5-457C-886C-5CE87498E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D570C8-6DEF-45E9-81CA-47D1FFAF60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35D32-EC8F-4B84-95FE-FE713A585148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E20668-7A2A-402A-B784-D92B2CDEE5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108130-AAE8-497D-97A8-A689985AA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2577A-526E-47B0-8286-EC28064E2A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1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3B2B4DD-9819-4173-9447-2D209200A2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44" y="468862"/>
            <a:ext cx="4985657" cy="373924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31744A1-A852-4E52-9FEF-8B255EA67A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385" y="468862"/>
            <a:ext cx="4985657" cy="373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90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4F642476-5024-4402-88B1-0C9060CDE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9618" y="257370"/>
            <a:ext cx="4065037" cy="304877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7F4ACFC1-AFCD-4B7A-90BA-C61DFF8313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410" y="257370"/>
            <a:ext cx="4065037" cy="3048778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5AC6898F-382A-4746-9AE4-F371DFB869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35" y="3675480"/>
            <a:ext cx="3547186" cy="2660390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EAC8E362-C8AD-4FCB-8E75-0AB42E6E99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9618" y="3679372"/>
            <a:ext cx="4074138" cy="2814734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73C531AB-AF8C-4EB2-8B41-89E77FA63012}"/>
              </a:ext>
            </a:extLst>
          </p:cNvPr>
          <p:cNvSpPr txBox="1"/>
          <p:nvPr/>
        </p:nvSpPr>
        <p:spPr>
          <a:xfrm>
            <a:off x="7657325" y="3310040"/>
            <a:ext cx="1878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匹配网络</a:t>
            </a:r>
            <a:endParaRPr 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D09CB69-87F9-4AB7-A67B-4ACBD5F28EC3}"/>
              </a:ext>
            </a:extLst>
          </p:cNvPr>
          <p:cNvSpPr txBox="1"/>
          <p:nvPr/>
        </p:nvSpPr>
        <p:spPr>
          <a:xfrm>
            <a:off x="1419028" y="3306148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功放板 </a:t>
            </a:r>
            <a:r>
              <a:rPr lang="en-US" altLang="zh-CN" dirty="0"/>
              <a:t>24V</a:t>
            </a:r>
            <a:r>
              <a:rPr lang="zh-CN" altLang="en-US" dirty="0"/>
              <a:t>电源输入</a:t>
            </a:r>
            <a:endParaRPr 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1CFF19C-D9E3-4534-816D-66FB27B1CB3B}"/>
              </a:ext>
            </a:extLst>
          </p:cNvPr>
          <p:cNvSpPr txBox="1"/>
          <p:nvPr/>
        </p:nvSpPr>
        <p:spPr>
          <a:xfrm>
            <a:off x="1965647" y="6335870"/>
            <a:ext cx="1878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换能器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413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8885B52-50A0-44C8-92A0-5DD352360B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918" y="792411"/>
            <a:ext cx="6876661" cy="412599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DFB56B62-DF68-45B6-B601-F8F05F02A867}"/>
              </a:ext>
            </a:extLst>
          </p:cNvPr>
          <p:cNvSpPr/>
          <p:nvPr/>
        </p:nvSpPr>
        <p:spPr>
          <a:xfrm>
            <a:off x="5066838" y="5129118"/>
            <a:ext cx="18748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控制信号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662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F6B66DB-4FC8-4FB6-8A5B-9D37B297FB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2671" y="1306286"/>
            <a:ext cx="5367058" cy="3220234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AFC6E24-7B58-4937-9A7D-F32B96CDF9BA}"/>
              </a:ext>
            </a:extLst>
          </p:cNvPr>
          <p:cNvSpPr/>
          <p:nvPr/>
        </p:nvSpPr>
        <p:spPr>
          <a:xfrm>
            <a:off x="1099135" y="4888776"/>
            <a:ext cx="35381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接</a:t>
            </a:r>
            <a:r>
              <a:rPr lang="en-US" altLang="zh-CN" dirty="0"/>
              <a:t>7.5</a:t>
            </a:r>
            <a:r>
              <a:rPr lang="zh-CN" altLang="en-US" dirty="0"/>
              <a:t>欧姆阻性负载，半桥输出</a:t>
            </a:r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6AD22A3-144B-495F-A532-7AF5420224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97" y="1306286"/>
            <a:ext cx="5367058" cy="322023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4E6B234-DF2C-4C51-89F4-36EB324BD6A8}"/>
              </a:ext>
            </a:extLst>
          </p:cNvPr>
          <p:cNvSpPr/>
          <p:nvPr/>
        </p:nvSpPr>
        <p:spPr>
          <a:xfrm>
            <a:off x="7241789" y="4905026"/>
            <a:ext cx="35381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/>
              <a:t>接匹配网络，半桥输出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36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5C4071D-C9CC-4C49-A142-1439E4295B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1893" y="1665512"/>
            <a:ext cx="5079366" cy="304761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592DCFE-6B6B-407E-A105-EB318151A4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20" y="1665512"/>
            <a:ext cx="5079365" cy="304761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0CE9891-635A-4C0B-B47C-E2E5E4F11C72}"/>
              </a:ext>
            </a:extLst>
          </p:cNvPr>
          <p:cNvSpPr/>
          <p:nvPr/>
        </p:nvSpPr>
        <p:spPr>
          <a:xfrm>
            <a:off x="975566" y="4858532"/>
            <a:ext cx="37502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不放磁铁，按</a:t>
            </a:r>
            <a:r>
              <a:rPr lang="en-US" altLang="zh-CN" dirty="0"/>
              <a:t>1.8uH</a:t>
            </a:r>
            <a:r>
              <a:rPr lang="zh-CN" altLang="en-US" dirty="0"/>
              <a:t>匹配输出信号</a:t>
            </a:r>
            <a:endParaRPr 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B19E9A0-D54E-4E2E-982E-644832EA2901}"/>
              </a:ext>
            </a:extLst>
          </p:cNvPr>
          <p:cNvSpPr/>
          <p:nvPr/>
        </p:nvSpPr>
        <p:spPr>
          <a:xfrm>
            <a:off x="6645471" y="4858532"/>
            <a:ext cx="50457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放磁铁，按</a:t>
            </a:r>
            <a:r>
              <a:rPr lang="en-US" altLang="zh-CN" dirty="0"/>
              <a:t>0.6uH</a:t>
            </a:r>
            <a:r>
              <a:rPr lang="zh-CN" altLang="en-US" dirty="0"/>
              <a:t>匹配输出信号，没有完全匹配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55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47</Words>
  <Application>Microsoft Office PowerPoint</Application>
  <PresentationFormat>宽屏</PresentationFormat>
  <Paragraphs>9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等线</vt:lpstr>
      <vt:lpstr>等线 Light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puhang</dc:creator>
  <cp:lastModifiedBy>puhang</cp:lastModifiedBy>
  <cp:revision>4</cp:revision>
  <dcterms:created xsi:type="dcterms:W3CDTF">2021-06-12T03:40:40Z</dcterms:created>
  <dcterms:modified xsi:type="dcterms:W3CDTF">2021-06-12T07:10:59Z</dcterms:modified>
</cp:coreProperties>
</file>

<file path=docProps/thumbnail.jpeg>
</file>